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A63C3-7863-44E0-A9CB-05C840C53A1E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71874-D859-4DDC-8CB7-846BB18C0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1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71874-D859-4DDC-8CB7-846BB18C0E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1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71874-D859-4DDC-8CB7-846BB18C0E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9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2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5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48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0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1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3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3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2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9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2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7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6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0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7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9E6EF3-87D9-440B-A057-DC69C3B9EE8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F6AB70-EFB5-41F6-B6B7-8359E1B2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log.click.ru/wp-content/uploads/2020/05/kak-polzovatsya-google-hangouts-15.pn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log.click.ru/wp-content/uploads/2020/05/kak-polzovatsya-google-hangouts-17.pn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hyperlink" Target="https://blog.click.ru/wp-content/uploads/2020/05/kak-polzovatsya-google-hangouts-18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ick.ru/wp-content/uploads/2020/05/kak-polzovatsya-google-hangouts-21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log.click.ru/wp-content/uploads/2020/05/kak-polzovatsya-google-hangouts-31.pn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438" y="129397"/>
            <a:ext cx="10222302" cy="871268"/>
          </a:xfrm>
        </p:spPr>
        <p:txBody>
          <a:bodyPr>
            <a:noAutofit/>
          </a:bodyPr>
          <a:lstStyle/>
          <a:p>
            <a:r>
              <a:rPr lang="ru-RU" sz="2000" b="1" kern="0" dirty="0" smtClean="0"/>
              <a:t>ЧУ </a:t>
            </a:r>
            <a:r>
              <a:rPr lang="ru-RU" sz="2000" b="1" kern="0" dirty="0"/>
              <a:t>«Технологический колледж корпорации «</a:t>
            </a:r>
            <a:r>
              <a:rPr lang="ru-RU" sz="2000" b="1" kern="0" dirty="0" err="1"/>
              <a:t>Казахмыс</a:t>
            </a:r>
            <a:r>
              <a:rPr lang="ru-RU" sz="2000" b="1" kern="0" dirty="0"/>
              <a:t>»</a:t>
            </a:r>
            <a:r>
              <a:rPr lang="ru-RU" sz="2000" kern="0" dirty="0"/>
              <a:t/>
            </a:r>
            <a:br>
              <a:rPr lang="ru-RU" sz="2000" kern="0" dirty="0"/>
            </a:b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380" y="1000665"/>
            <a:ext cx="9782355" cy="12009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Hangouts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программное обеспечение для обмена сообщениями и видеоконференций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656" y="4001022"/>
            <a:ext cx="2953887" cy="25792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1380" y="48290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charset="2"/>
              <a:buNone/>
            </a:pPr>
            <a:r>
              <a:rPr lang="ru-RU" b="1" dirty="0" err="1" smtClean="0"/>
              <a:t>Ондыбаева</a:t>
            </a:r>
            <a:r>
              <a:rPr lang="ru-RU" b="1" dirty="0" smtClean="0"/>
              <a:t> </a:t>
            </a:r>
            <a:r>
              <a:rPr lang="ru-RU" b="1" dirty="0" err="1"/>
              <a:t>М</a:t>
            </a:r>
            <a:r>
              <a:rPr lang="ru-RU" b="1" dirty="0" err="1" smtClean="0"/>
              <a:t>аржан</a:t>
            </a:r>
            <a:r>
              <a:rPr lang="ru-RU" b="1" dirty="0" smtClean="0"/>
              <a:t> </a:t>
            </a:r>
            <a:r>
              <a:rPr lang="ru-RU" b="1" dirty="0" err="1" smtClean="0"/>
              <a:t>Саламатовна</a:t>
            </a:r>
            <a:endParaRPr lang="ru-RU" b="1" dirty="0"/>
          </a:p>
          <a:p>
            <a:pPr>
              <a:buFont typeface="Monotype Sorts" charset="2"/>
              <a:buNone/>
            </a:pPr>
            <a:r>
              <a:rPr lang="ru-RU" b="1" dirty="0" smtClean="0"/>
              <a:t>представитель </a:t>
            </a:r>
            <a:r>
              <a:rPr lang="ru-RU" b="1" dirty="0"/>
              <a:t>творческой группы «Информационно-коммуникационных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22400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1109" y="263104"/>
            <a:ext cx="9480431" cy="1686465"/>
          </a:xfrm>
        </p:spPr>
        <p:txBody>
          <a:bodyPr>
            <a:noAutofit/>
          </a:bodyPr>
          <a:lstStyle/>
          <a:p>
            <a:pPr algn="just" fontAlgn="base">
              <a:lnSpc>
                <a:spcPts val="2100"/>
              </a:lnSpc>
              <a:spcAft>
                <a:spcPts val="10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списке появятся подходящие контакты. Выберите подходящий и кликните по нему. Сервис предложит начать чат с выбранным человеком. Нажмите на кнопку «Отправить приглашение» — сервис отправит письмо выбранному контакту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сылкой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перехода в Hangouts получателю надо принять приглашение и перейти по ссылке. После этого он автоматически попадет в чат с отправителем приглашения.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09" y="2372264"/>
            <a:ext cx="9083616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2442" y="529279"/>
            <a:ext cx="5270741" cy="2165229"/>
          </a:xfrm>
        </p:spPr>
        <p:txBody>
          <a:bodyPr>
            <a:normAutofit/>
          </a:bodyPr>
          <a:lstStyle/>
          <a:p>
            <a:pPr fontAlgn="base">
              <a:lnSpc>
                <a:spcPts val="2100"/>
              </a:lnSpc>
              <a:spcAft>
                <a:spcPts val="10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хотите пригласить в чат несколько человек, то сначала кликните «Создать чат» и выберите «Создать групповой чат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17" y="471972"/>
            <a:ext cx="4535817" cy="2486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68" y="2861478"/>
            <a:ext cx="4505334" cy="318238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25086" y="3043737"/>
            <a:ext cx="5270741" cy="216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2100"/>
              </a:lnSpc>
              <a:spcAft>
                <a:spcPts val="105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поисковой строке укажите имена людей или их почтовые адреса. Выберите контакты из предложенного списка и подтвердите действия по созданию чата. Помните, что добавить в чат более 100 человек не получится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516" y="91708"/>
            <a:ext cx="8432756" cy="67604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видеовстрече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1495" y="1319841"/>
            <a:ext cx="9678837" cy="4218317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 в том, что оборудование отвечает требованиям сервиса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создания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компьютере требуется широкополосное подключение к интернету, веб-камера USB (виртуальные камеры могут не работать) 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четырехъядерный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пропускной способности сети: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исходящая и входящая пропускная способность — 30 кбит/c.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пропускная способность для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 пользователей: исходящая — 3,2 Мбит/c; входящая — 2,6 Мбит/c.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Оптимальная пропускная способность для групповых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исходящая — 3,2 Мбит/c; входящая для 5 участников — 3,2 Мбит/c. Если во встрече будет принимать участие 10 человек, то входящая пропускная способность должна быть 4,0 Мбит/c.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Подключите внешние устройства к компьютеру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звонков 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Hangouts подключите USB–камеру, микрофон и динамики.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 доступ сервиса к внешним устройствам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вы будете осуществлять звонок или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видеозвонок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первый раз, сервис отправит запрос на доступ к камере и микрофону компьютера. Нажмите «Разрешить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4899" y="655608"/>
            <a:ext cx="4675516" cy="715991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проведения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подготовьтесь к ней: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6551" y="5572664"/>
            <a:ext cx="9402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8BB434">
                  <a:lumMod val="75000"/>
                </a:srgbClr>
              </a:buClr>
              <a:buSzPct val="145000"/>
            </a:pPr>
            <a:r>
              <a:rPr lang="ru-RU" sz="2000" b="1" i="1" dirty="0">
                <a:solidFill>
                  <a:srgbClr val="FF0000"/>
                </a:solidFill>
              </a:rPr>
              <a:t>Важно! </a:t>
            </a:r>
            <a:r>
              <a:rPr lang="ru-RU" sz="2000" i="1" dirty="0">
                <a:solidFill>
                  <a:srgbClr val="FF0000"/>
                </a:solidFill>
              </a:rPr>
              <a:t>Вы предоставили доступ Hangouts к внешним устройствам, а камера и микрофон все равно не работают? Проверьте настройки компьютера. Возможно, там стоит запрет на доступ ПК к внешним устройствам.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028" y="64698"/>
            <a:ext cx="9160684" cy="9445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пригласить на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видеовстречу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новых участников</a:t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015" y="5533845"/>
            <a:ext cx="7724653" cy="979098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сообщит, что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еще никого нет и предложит пригласить участников.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2526" y="685800"/>
            <a:ext cx="6499435" cy="127239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запускаете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компьютера впервые или хотите пригласить на встречу новых участников, которых нет в контактах, нажмите на значок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Видеовызов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60" y="1733909"/>
            <a:ext cx="7626757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579" y="81951"/>
            <a:ext cx="8623761" cy="6167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два способа отправки приглашения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09366" y="4218151"/>
            <a:ext cx="4727917" cy="1828800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:</a:t>
            </a:r>
            <a:endParaRPr lang="ru-RU" dirty="0"/>
          </a:p>
          <a:p>
            <a:pPr algn="just" fontAlgn="base">
              <a:lnSpc>
                <a:spcPts val="2100"/>
              </a:lnSpc>
              <a:spcAft>
                <a:spcPts val="105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Скопировать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ссылку сервиса и отправить ее любым удобным способом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Например,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другие мессенджеры или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366" y="836597"/>
            <a:ext cx="4727917" cy="3243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47" y="2458445"/>
            <a:ext cx="4936005" cy="3042605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725283" y="698740"/>
            <a:ext cx="4321834" cy="1674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Введите имя или адрес электронной почты в соответствующее поле и нажмите «Пригласить».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0549" y="5869337"/>
            <a:ext cx="956382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base">
              <a:lnSpc>
                <a:spcPts val="2100"/>
              </a:lnSpc>
              <a:spcBef>
                <a:spcPct val="20000"/>
              </a:spcBef>
              <a:spcAft>
                <a:spcPts val="1050"/>
              </a:spcAft>
              <a:buClr>
                <a:srgbClr val="8BB434">
                  <a:lumMod val="75000"/>
                </a:srgbClr>
              </a:buClr>
              <a:buSzPct val="145000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Приглашенному человеку нужно перейти по ссылке, чтобы попасть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он должен иметь аккаунт в Google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4679" y="232913"/>
            <a:ext cx="9394166" cy="159588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или во время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 можете поменять камеру и микрофон — например, со встроенных на внешние. Для этого в процессе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кликните на значок шестеренки в правом верхнем углу. В появившемся окне проверьте подключение внешних устройств и звука.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23" y="1687641"/>
            <a:ext cx="7757001" cy="472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5247" y="168216"/>
            <a:ext cx="10083711" cy="1367286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Кликните на вкладку «Пропускная способность», чтобы проверить и в случае необходимости изменить пропускную способность входящего и исходящего видео.</a:t>
            </a:r>
          </a:p>
        </p:txBody>
      </p:sp>
      <p:pic>
        <p:nvPicPr>
          <p:cNvPr id="5" name="Рисунок 4" descr="Как пользоваться Google Hangouts: звонки, совещания, вебинар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04" y="1462356"/>
            <a:ext cx="7030528" cy="5145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1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8633" y="414068"/>
            <a:ext cx="10118785" cy="1345722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экрана есть кнопки прекращения конференции, отключения звука и видео. Нажмите на знак трубки для окончания встречи, на камеру — для отключения видео, на микрофон — для отключения звука.</a:t>
            </a:r>
          </a:p>
          <a:p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6866627" y="1759790"/>
            <a:ext cx="5020574" cy="269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самостоятельно отключаться. При этом конференция будет продолжаться до тех пор, пока в ней остается хотя бы один пользователь.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8" y="1759790"/>
            <a:ext cx="5037827" cy="35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2912" y="444260"/>
            <a:ext cx="3549121" cy="1828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доступен чат. Для его подключения кликните на пиктограмму сообщений в правом верхнем углу, в меню выберите «Чат».</a:t>
            </a:r>
          </a:p>
          <a:p>
            <a:endParaRPr lang="ru-RU" dirty="0"/>
          </a:p>
        </p:txBody>
      </p:sp>
      <p:pic>
        <p:nvPicPr>
          <p:cNvPr id="5" name="Рисунок 4" descr="Как пользоваться Google Hangouts: звонки, совещания, вебинар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78" y="444260"/>
            <a:ext cx="5858821" cy="21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00995" y="2760453"/>
            <a:ext cx="836762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100"/>
              </a:lnSpc>
              <a:spcAft>
                <a:spcPts val="105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чате можно отправлять сообщения всем участникам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ак пользоваться Google Hangouts: звонки, совещания, вебинары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49" y="3609483"/>
            <a:ext cx="3712210" cy="2067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684806" y="3429000"/>
            <a:ext cx="6096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Ограничение в 10 участников позволяет проводить в Google Hangouts только небольшие конференции. Организатор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имеет ограниченные возможности администрирования — он не может отключить микрофоны присутствующих пользователей и ограничить доступ приглашенного на встречу участника. Для расширения функция администрирования и охвата более широкой аудитории используется сервис 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Hangouts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 его возможностях мы расскажем ниже.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248" y="109047"/>
            <a:ext cx="9436730" cy="710462"/>
          </a:xfrm>
        </p:spPr>
        <p:txBody>
          <a:bodyPr>
            <a:normAutofit/>
          </a:bodyPr>
          <a:lstStyle/>
          <a:p>
            <a:pPr fontAlgn="base">
              <a:lnSpc>
                <a:spcPts val="2100"/>
              </a:lnSpc>
              <a:spcBef>
                <a:spcPts val="2100"/>
              </a:spcBef>
              <a:spcAft>
                <a:spcPts val="1050"/>
              </a:spcAft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включить демонстрацию экрана во время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1577" y="712838"/>
            <a:ext cx="3462180" cy="214288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3708" y="685800"/>
            <a:ext cx="5376177" cy="1803470"/>
          </a:xfrm>
        </p:spPr>
        <p:txBody>
          <a:bodyPr>
            <a:normAutofit fontScale="40000" lnSpcReduction="20000"/>
          </a:bodyPr>
          <a:lstStyle/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Hangouts позволяет демонстрировать экран участникам встречи. Для этого в режиме видеоконференции нажмите на три точки в правом верхнем углу окна. В открывшемся меню выберите «Показать экран».</a:t>
            </a:r>
            <a:endParaRPr lang="ru-RU" sz="5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3708" y="2946449"/>
            <a:ext cx="10306933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100"/>
              </a:lnSpc>
              <a:spcAft>
                <a:spcPts val="105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открывшемся окне выберите, что именно вы хотите показать: весь экран или окно конкретной программы. Во втором случае перейдите на вкладку «Окно приложения» — там отобразится список окон всех работающих приложений.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100"/>
              </a:lnSpc>
              <a:spcAft>
                <a:spcPts val="105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показа презентации заранее откройте программу ее просмотра (например,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выберите в списке соответствующее окно.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100"/>
              </a:lnSpc>
              <a:spcAft>
                <a:spcPts val="105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только демонстрация экрана будет запущена, в верхней части экрана конференции появится такое уведомление: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ак пользоваться Google Hangouts: звонки, совещания, вебинары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93" y="4890571"/>
            <a:ext cx="3342976" cy="912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607170" y="5892895"/>
            <a:ext cx="609024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2100"/>
              </a:lnSpc>
              <a:spcAft>
                <a:spcPts val="1050"/>
              </a:spcAft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забудьте нажать на нем «Остановить», чтобы отключить демонстрацию.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186" y="129396"/>
            <a:ext cx="3836030" cy="125083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/>
                </a:solidFill>
              </a:rPr>
              <a:t>Hangouts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898" y="1587261"/>
            <a:ext cx="6581954" cy="2946962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популярных сервисов для видеоконференций является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только «зум» поддерживает жизнь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Разбираем альтернативу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сервис Google Hangouts. На первый взгляд, сервисы имеют схожий функционал, но все же есть немало отличий, которые делают Google Hangouts удобным решением для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удаленной работы.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656" y="4001022"/>
            <a:ext cx="2953887" cy="25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486" y="235068"/>
            <a:ext cx="9367148" cy="45073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Hangouts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569" y="685800"/>
            <a:ext cx="9920377" cy="4196752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Групповые чаты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Ограничение — до 150 человек.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Ограничение — до 10 человек для тарифного плана G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25 человек для G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G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Администрирование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Администратор G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выбрать функции, которые будут доступны участникам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Например, можно разрешить участникам записывать встречи, разрешить прямые трансляции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видеовстреч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смогут смотреть до 100 000 человек.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субтитров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Субтитры показываются в режиме реального времени благодаря технологии распознавания речи Google.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по ссылке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Зайти по ссылке можно как с компьютера, так и через приложение.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Отправка файлов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Участники групповых чатов и конференций могут делиться файлами между собой.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ts val="21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Запись видео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Участники могут записывать видео с последующим сохранением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40083" y="4796288"/>
            <a:ext cx="5899329" cy="1909312"/>
          </a:xfrm>
        </p:spPr>
        <p:txBody>
          <a:bodyPr>
            <a:normAutofit fontScale="92500"/>
          </a:bodyPr>
          <a:lstStyle/>
          <a:p>
            <a:pPr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Hangouts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доступен с компьютера (в Gmail и в личном кабинете G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на мобильных устройствах.</a:t>
            </a:r>
          </a:p>
          <a:p>
            <a:pPr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Hangouts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организовывать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принимает участие до 250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7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395" y="127686"/>
            <a:ext cx="7728699" cy="612020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получить доступ к Hangouts </a:t>
            </a:r>
            <a:r>
              <a:rPr lang="ru-RU" sz="2800" b="1" dirty="0" err="1" smtClean="0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6106" y="1095555"/>
            <a:ext cx="4183812" cy="3053751"/>
          </a:xfrm>
        </p:spPr>
        <p:txBody>
          <a:bodyPr>
            <a:norm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доступ к Hangouts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можно через подключение к G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Пользование облачными сервисами G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Suite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платное. Цена базового тарифного плана стартует от 5,40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дол.США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/мес.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0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073" name="Рисунок 25" descr="Как пользоваться Google Hangouts: звонки, совещания, вебинар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44" y="1443670"/>
            <a:ext cx="5929222" cy="30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58872" y="5419926"/>
            <a:ext cx="8488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предоставляет бесплатный тестовый период на 14 дней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94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409" y="275887"/>
            <a:ext cx="8716690" cy="105258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Возможности </a:t>
            </a:r>
            <a:r>
              <a:rPr lang="ru-RU" b="1" dirty="0" smtClean="0">
                <a:solidFill>
                  <a:schemeClr val="accent1"/>
                </a:solidFill>
              </a:rPr>
              <a:t>сервиса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4906" y="1552756"/>
            <a:ext cx="8704052" cy="3510950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Hangouts — сервис групповых чатов для общения с коллегами по работе, </a:t>
            </a:r>
            <a:r>
              <a:rPr lang="ru-RU" sz="23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учашимися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друзьями.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обмена сообщениями, звонков 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Возможности:</a:t>
            </a:r>
            <a:endParaRPr lang="ru-RU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одним или несколькими собеседниками в групповом чате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Ограничение — до 150 участников в чате. В сообщения можно добавлять фотографии, карты, смайлики,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стикеры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анимированные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Достаточно одного нажатия, чтобы из чата перейти в формат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видеовстречи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Ограничение — до 10 человек на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встречу.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</a:t>
            </a: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 другим пользователям Google Hangouts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Звонки на стационарные и мобильные телефоны в разные страны (платно).</a:t>
            </a:r>
          </a:p>
          <a:p>
            <a:pPr algn="just" fontAlgn="base"/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Hangouts поддерживает синхронизацию данных на всех устройствах. Все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чаты синхронизируются 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компьютером и мобильными устройствами на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856" y="103517"/>
            <a:ext cx="8410755" cy="810883"/>
          </a:xfrm>
        </p:spPr>
        <p:txBody>
          <a:bodyPr>
            <a:noAutofit/>
          </a:bodyPr>
          <a:lstStyle/>
          <a:p>
            <a:pPr fontAlgn="base"/>
            <a:r>
              <a:rPr lang="ru-RU" sz="4000" b="1" dirty="0" smtClean="0">
                <a:solidFill>
                  <a:schemeClr val="accent1"/>
                </a:solidFill>
              </a:rPr>
              <a:t>Установка </a:t>
            </a:r>
            <a:r>
              <a:rPr lang="ru-RU" sz="4000" b="1" dirty="0">
                <a:solidFill>
                  <a:schemeClr val="accent1"/>
                </a:solidFill>
              </a:rPr>
              <a:t>и </a:t>
            </a:r>
            <a:r>
              <a:rPr lang="ru-RU" sz="4000" b="1" dirty="0" smtClean="0">
                <a:solidFill>
                  <a:schemeClr val="accent1"/>
                </a:solidFill>
              </a:rPr>
              <a:t>запуск.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4513" y="914400"/>
            <a:ext cx="10049773" cy="154412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Hangouts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доступен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 и на мобильных устройствах.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3 способа общаться в чате Hangouts на компьютере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Веб-версия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Hangouts.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Сервис доступен каждому, кто имеет аккаунт в Google. Ничего скачивать не надо — просто перейдите по ссылке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66" y="2777705"/>
            <a:ext cx="10327529" cy="35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2501" y="116456"/>
            <a:ext cx="8996782" cy="182880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Чат доступен для всех пользователей почты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«Приложения Google». Она находится в верхнем правом углу напротив вашей фотографии. В списке выберите Hangouts.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1694791"/>
            <a:ext cx="9713344" cy="44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5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885" y="1427671"/>
            <a:ext cx="10032601" cy="5105401"/>
          </a:xfrm>
        </p:spPr>
        <p:txBody>
          <a:bodyPr/>
          <a:lstStyle/>
          <a:p>
            <a:pPr fontAlgn="base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пользоваться Hangouts на мобильном устройстве, установите приложение:</a:t>
            </a:r>
          </a:p>
          <a:p>
            <a:pPr fontAlgn="base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скачайте приложение на сайте Google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скачайте приложение на App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 приложения Hangouts свяжите свое мобильное устройство с аккаунтом Google. Для этого укажите свой номер телефона — на него Google отправит SMS-сообщение с кодом.</a:t>
            </a:r>
          </a:p>
          <a:p>
            <a:pPr fontAlgn="base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имеет такой же интерфейс, как и расширение Hangouts для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7645" y="120770"/>
            <a:ext cx="10015268" cy="103517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Google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браузеров на основе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Chromium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Hangouts можно установить через магазин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53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369" y="133710"/>
            <a:ext cx="8996782" cy="866954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и возможности веб-версии</a:t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6490" y="567187"/>
            <a:ext cx="9152627" cy="2676345"/>
          </a:xfrm>
        </p:spPr>
        <p:txBody>
          <a:bodyPr>
            <a:noAutofit/>
          </a:bodyPr>
          <a:lstStyle/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на hangouts.google.com вы попадаете в веб-версию Google Hangouts. По центру окна расположены кнопки для трех основных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действий:</a:t>
            </a:r>
          </a:p>
          <a:p>
            <a:pPr marL="28575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видеовызов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аудиозвонок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их помощью вы можете одним нажатием отправить сообщение, позвонить или сделать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видеовызов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меню расположено слева сверху. Сюда вынесены значки, предоставляющие быстрый доступ к контактам, чату и звонкам.</a:t>
            </a:r>
          </a:p>
          <a:p>
            <a:pPr algn="l" fontAlgn="base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Кликните на значок «…», чтобы полностью открыть меню. В меню вы найдете справку сервиса, ссылки для скачивания приложений/расширений Hangouts для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63" y="3243532"/>
            <a:ext cx="9402793" cy="3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7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1380" y="112143"/>
            <a:ext cx="10446591" cy="71599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изменения текущих настроек сервиса кликните на пункт «Настройки».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33" y="880089"/>
            <a:ext cx="5259642" cy="50978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84675" y="795337"/>
            <a:ext cx="52232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настройках: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статус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Разрешите сервису показывать остальным пользователям время ваших последних действий и устройства, которыми вы пользуетесь для связи.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Настройте уведомления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Разрешите или запретите сервису уведомлять вас звуковым сигналом о новом входящем сообщении или звонке. При необходимости вы можете отключить уведомления на один или несколько часов. Максимальный срок отключения уведомлений — неделя.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общие настройки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Разрешите преобразовывать текст в смайлики или использовать компактный список чата.</a:t>
            </a:r>
          </a:p>
          <a:p>
            <a:pPr algn="just" fontAlgn="base"/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настройках доступна информация об архивированных чатах, отправленных приглашениях и заблокированных пользователях.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4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897" y="0"/>
            <a:ext cx="8772495" cy="90577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создать чат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1109" y="4321835"/>
            <a:ext cx="9661585" cy="2173855"/>
          </a:xfrm>
        </p:spPr>
        <p:txBody>
          <a:bodyPr>
            <a:normAutofit fontScale="40000" lnSpcReduction="20000"/>
          </a:bodyPr>
          <a:lstStyle/>
          <a:p>
            <a:pPr algn="just" fontAlgn="base">
              <a:lnSpc>
                <a:spcPct val="120000"/>
              </a:lnSpc>
              <a:spcBef>
                <a:spcPts val="1125"/>
              </a:spcBef>
              <a:spcAft>
                <a:spcPts val="0"/>
              </a:spcAft>
            </a:pPr>
            <a:r>
              <a:rPr lang="ru-RU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6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чата с одним или несколькими участниками кликните на главной странице на знак </a:t>
            </a:r>
            <a:r>
              <a:rPr lang="ru-RU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«+».</a:t>
            </a:r>
          </a:p>
          <a:p>
            <a:pPr algn="just" fontAlgn="base">
              <a:lnSpc>
                <a:spcPct val="120000"/>
              </a:lnSpc>
              <a:spcAft>
                <a:spcPts val="0"/>
              </a:spcAft>
            </a:pPr>
            <a:r>
              <a:rPr lang="ru-RU" sz="6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 предложит выбрать участника из списка контактов. Если вам надо создать чат с человеком, который еще не добавлен в список, просто начните писать в строке поиска его </a:t>
            </a:r>
            <a:r>
              <a:rPr lang="ru-RU" sz="6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6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имя</a:t>
            </a:r>
            <a:r>
              <a:rPr lang="ru-RU" sz="6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52" y="646983"/>
            <a:ext cx="10044644" cy="359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2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129</TotalTime>
  <Words>1250</Words>
  <Application>Microsoft Office PowerPoint</Application>
  <PresentationFormat>Широкоэкранный</PresentationFormat>
  <Paragraphs>89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Monotype Sorts</vt:lpstr>
      <vt:lpstr>Symbol</vt:lpstr>
      <vt:lpstr>Times New Roman</vt:lpstr>
      <vt:lpstr>Wingdings</vt:lpstr>
      <vt:lpstr>Параллакс</vt:lpstr>
      <vt:lpstr>ЧУ «Технологический колледж корпорации «Казахмыс» </vt:lpstr>
      <vt:lpstr>Hangouts</vt:lpstr>
      <vt:lpstr>Возможности сервиса</vt:lpstr>
      <vt:lpstr>Установка и запуск.</vt:lpstr>
      <vt:lpstr>Презентация PowerPoint</vt:lpstr>
      <vt:lpstr>Презентация PowerPoint</vt:lpstr>
      <vt:lpstr>Интерфейс и возможности веб-версии </vt:lpstr>
      <vt:lpstr>Презентация PowerPoint</vt:lpstr>
      <vt:lpstr>Как создать чат </vt:lpstr>
      <vt:lpstr>Презентация PowerPoint</vt:lpstr>
      <vt:lpstr>Презентация PowerPoint</vt:lpstr>
      <vt:lpstr>Как подготовиться к видеовстрече</vt:lpstr>
      <vt:lpstr>Как пригласить на видеовстречу новых участников </vt:lpstr>
      <vt:lpstr>Есть два способа отправки приглашения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включить демонстрацию экрана во время видеовстречи </vt:lpstr>
      <vt:lpstr>Возможности Hangouts Meet:</vt:lpstr>
      <vt:lpstr>Как получить доступ к Hangouts Meet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Hangouts</dc:title>
  <dc:creator>Пользователь Windows</dc:creator>
  <cp:lastModifiedBy>Айханжан Усенова</cp:lastModifiedBy>
  <cp:revision>16</cp:revision>
  <dcterms:created xsi:type="dcterms:W3CDTF">2020-10-10T05:03:56Z</dcterms:created>
  <dcterms:modified xsi:type="dcterms:W3CDTF">2021-01-25T10:07:43Z</dcterms:modified>
</cp:coreProperties>
</file>