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527605"/>
            <a:ext cx="8551480" cy="76352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1291130"/>
            <a:ext cx="6400800" cy="610819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527605"/>
            <a:ext cx="656631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69" y="1596540"/>
            <a:ext cx="8093365" cy="458115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680310"/>
            <a:ext cx="839877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443834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054655"/>
            <a:ext cx="4123035" cy="303505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69490"/>
            <a:ext cx="8856890" cy="76352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ЧУ «Технологический колледж корпорации «</a:t>
            </a:r>
            <a:r>
              <a:rPr lang="ru-RU" sz="2800" dirty="0" err="1" smtClean="0"/>
              <a:t>Казахмыс</a:t>
            </a:r>
            <a:r>
              <a:rPr lang="ru-RU" sz="2800" dirty="0" smtClean="0"/>
              <a:t>»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985720"/>
            <a:ext cx="6400800" cy="610819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Семинар от </a:t>
            </a:r>
            <a:r>
              <a:rPr lang="ru-RU" dirty="0" smtClean="0">
                <a:solidFill>
                  <a:srgbClr val="0070C0"/>
                </a:solidFill>
              </a:rPr>
              <a:t>19</a:t>
            </a:r>
            <a:r>
              <a:rPr lang="ru-RU" dirty="0" smtClean="0">
                <a:solidFill>
                  <a:srgbClr val="0070C0"/>
                </a:solidFill>
              </a:rPr>
              <a:t>.11.2020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399885"/>
            <a:ext cx="1319480" cy="4581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rgbClr val="002060"/>
                </a:solidFill>
              </a:rPr>
              <a:t>Сатпаев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48965" y="1443834"/>
            <a:ext cx="6400800" cy="610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600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Председатель ООД, ОТД и ОТ, ТГ – Кузьмина К.Г.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1.5 </a:t>
            </a:r>
            <a:r>
              <a:rPr lang="ru-RU" dirty="0">
                <a:solidFill>
                  <a:srgbClr val="FF0000"/>
                </a:solidFill>
              </a:rPr>
              <a:t>Пример создания онлайн-теста в </a:t>
            </a:r>
            <a:r>
              <a:rPr lang="ru-RU" dirty="0" err="1">
                <a:solidFill>
                  <a:srgbClr val="FF0000"/>
                </a:solidFill>
              </a:rPr>
              <a:t>Online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Test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Pad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54" y="521117"/>
            <a:ext cx="8937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С</a:t>
            </a:r>
            <a:r>
              <a:rPr lang="ru-RU" sz="1400" b="1" dirty="0" smtClean="0"/>
              <a:t>разу </a:t>
            </a:r>
            <a:r>
              <a:rPr lang="ru-RU" sz="1400" b="1" dirty="0"/>
              <a:t>же приступим к созданию нашего первого онлайн-теста в сервисе </a:t>
            </a:r>
            <a:r>
              <a:rPr lang="ru-RU" sz="1400" b="1" dirty="0" err="1"/>
              <a:t>Online</a:t>
            </a:r>
            <a:r>
              <a:rPr lang="ru-RU" sz="1400" b="1" dirty="0"/>
              <a:t> </a:t>
            </a:r>
            <a:r>
              <a:rPr lang="ru-RU" sz="1400" b="1" dirty="0" err="1"/>
              <a:t>Test</a:t>
            </a:r>
            <a:r>
              <a:rPr lang="ru-RU" sz="1400" b="1" dirty="0"/>
              <a:t> </a:t>
            </a:r>
            <a:r>
              <a:rPr lang="ru-RU" sz="1400" b="1" dirty="0" err="1"/>
              <a:t>Pad</a:t>
            </a:r>
            <a:r>
              <a:rPr lang="ru-RU" sz="1400" b="1" dirty="0"/>
              <a:t>! Никаких дополнительных программ для этого не потребуется! Ну, разве что, тестовый редактор, с заранее подготовленными вопросами и ответами. Хотя можно обойтись и без него. Самое главное знать, что печатать</a:t>
            </a:r>
            <a:r>
              <a:rPr lang="ru-RU" sz="1400" b="1" dirty="0" smtClean="0"/>
              <a:t>.</a:t>
            </a:r>
            <a:endParaRPr lang="ru-RU" sz="1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5788"/>
          <a:stretch/>
        </p:blipFill>
        <p:spPr>
          <a:xfrm>
            <a:off x="296260" y="1281986"/>
            <a:ext cx="8695035" cy="46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0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2820" y="69490"/>
            <a:ext cx="3811840" cy="6108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 по созданию теста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678" y="1138425"/>
            <a:ext cx="7554322" cy="556687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3961181" y="527605"/>
            <a:ext cx="1832459" cy="30309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709870" y="527605"/>
            <a:ext cx="763525" cy="2595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039265" y="527605"/>
            <a:ext cx="1212491" cy="2443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404460" y="527605"/>
            <a:ext cx="1068935" cy="38176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5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Создаём и добавляем вопросы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5" y="833015"/>
            <a:ext cx="9000446" cy="5062751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419295" y="374900"/>
            <a:ext cx="3970330" cy="4886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297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69490"/>
            <a:ext cx="7320689" cy="610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Работа по созданию теста – </a:t>
            </a:r>
          </a:p>
          <a:p>
            <a:pPr marL="0" indent="0">
              <a:buNone/>
            </a:pPr>
            <a:r>
              <a:rPr lang="ru-RU" sz="1400" b="1" dirty="0" smtClean="0"/>
              <a:t>с правой стороны выскакивает панель с 16 – ю инструментариями по работе с созданием тестовых вопросов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67" y="1138425"/>
            <a:ext cx="7558231" cy="549738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503065" y="833015"/>
            <a:ext cx="4275740" cy="1527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9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Создаём и добавляем вопросы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10"/>
            <a:ext cx="9144000" cy="51435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419295" y="374900"/>
            <a:ext cx="3206805" cy="13743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06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Создаём и добавляем вопросы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10"/>
            <a:ext cx="9144000" cy="51435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419295" y="374900"/>
            <a:ext cx="3206805" cy="16797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82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Создаём и добавляем вопросы – работа с формулами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1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2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Настройки теста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" y="573447"/>
            <a:ext cx="9144000" cy="51435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54375" y="507315"/>
            <a:ext cx="305410" cy="18527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969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Результаты теста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015"/>
            <a:ext cx="9144000" cy="51435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754375" y="507315"/>
            <a:ext cx="1221640" cy="32270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81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Статистика теста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10"/>
            <a:ext cx="9144000" cy="514350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54375" y="507315"/>
            <a:ext cx="610820" cy="383791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92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8" y="222195"/>
            <a:ext cx="9000444" cy="610820"/>
          </a:xfrm>
        </p:spPr>
        <p:txBody>
          <a:bodyPr>
            <a:noAutofit/>
          </a:bodyPr>
          <a:lstStyle/>
          <a:p>
            <a:pPr algn="ctr"/>
            <a:r>
              <a:rPr lang="ru-RU" sz="4600" b="1" dirty="0" smtClean="0">
                <a:solidFill>
                  <a:srgbClr val="0070C0"/>
                </a:solidFill>
              </a:rPr>
              <a:t>Тема </a:t>
            </a:r>
            <a:r>
              <a:rPr lang="ru-RU" sz="4600" b="1" dirty="0" smtClean="0">
                <a:solidFill>
                  <a:srgbClr val="0070C0"/>
                </a:solidFill>
              </a:rPr>
              <a:t>семинара</a:t>
            </a:r>
            <a:endParaRPr lang="en-US" sz="4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4" y="1901950"/>
            <a:ext cx="8246071" cy="15270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Конструктор тестов - веб-сервер «</a:t>
            </a:r>
            <a:r>
              <a:rPr lang="en-US" sz="4400" dirty="0" smtClean="0"/>
              <a:t>Online Test Pad</a:t>
            </a:r>
            <a:r>
              <a:rPr lang="ru-RU" sz="4400" dirty="0" smtClean="0"/>
              <a:t>»</a:t>
            </a:r>
            <a:endParaRPr lang="en-US" sz="4400" dirty="0" smtClean="0"/>
          </a:p>
          <a:p>
            <a:pPr marL="0" indent="0">
              <a:buNone/>
            </a:pP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49200"/>
            <a:ext cx="6413611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Ручная проверка теста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310"/>
            <a:ext cx="9144000" cy="51435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350359" y="374900"/>
            <a:ext cx="4428446" cy="24432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8965" y="507315"/>
            <a:ext cx="3817625" cy="2463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54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69489"/>
            <a:ext cx="7320689" cy="763525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Итоги: </a:t>
            </a:r>
            <a:r>
              <a:rPr lang="ru-RU" sz="1400" dirty="0"/>
              <a:t>Как видите, основной цели мы добились буквально за несколько десятков минут - вы создали свой первый </a:t>
            </a:r>
            <a:r>
              <a:rPr lang="ru-RU" sz="1400" dirty="0" smtClean="0"/>
              <a:t>тест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b="1" dirty="0">
                <a:solidFill>
                  <a:srgbClr val="0070C0"/>
                </a:solidFill>
              </a:rPr>
              <a:t>Рекомендую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систему к постоянному использованию!</a:t>
            </a:r>
            <a:br>
              <a:rPr lang="ru-RU" sz="2400" b="1" dirty="0">
                <a:solidFill>
                  <a:srgbClr val="0070C0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980" t="20311" r="41650" b="11404"/>
          <a:stretch/>
        </p:blipFill>
        <p:spPr>
          <a:xfrm>
            <a:off x="2324729" y="2191135"/>
            <a:ext cx="2137870" cy="447009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1823309" y="1291130"/>
            <a:ext cx="7320689" cy="6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Результаты студентов:</a:t>
            </a:r>
            <a:endParaRPr lang="ru-RU" sz="1400" b="1" dirty="0" smtClean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4951" t="17341" r="26619" b="11405"/>
          <a:stretch/>
        </p:blipFill>
        <p:spPr>
          <a:xfrm>
            <a:off x="4506908" y="2528995"/>
            <a:ext cx="4512318" cy="373433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59032" y="2106362"/>
            <a:ext cx="1608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компьютера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35663" y="1821803"/>
            <a:ext cx="1316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 телефона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8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6487" y="374900"/>
            <a:ext cx="7329840" cy="6848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</a:t>
            </a:r>
            <a:r>
              <a:rPr lang="ru-RU" b="1" dirty="0">
                <a:solidFill>
                  <a:srgbClr val="0070C0"/>
                </a:solidFill>
              </a:rPr>
              <a:t>. Конструктор тестов - веб-сервер «</a:t>
            </a:r>
            <a:r>
              <a:rPr lang="en-US" b="1" dirty="0">
                <a:solidFill>
                  <a:srgbClr val="0070C0"/>
                </a:solidFill>
              </a:rPr>
              <a:t>Online Test Pad</a:t>
            </a:r>
            <a:r>
              <a:rPr lang="ru-RU" b="1" dirty="0">
                <a:solidFill>
                  <a:srgbClr val="0070C0"/>
                </a:solidFill>
              </a:rPr>
              <a:t>»</a:t>
            </a:r>
            <a:r>
              <a:rPr lang="en-US" b="1" dirty="0">
                <a:solidFill>
                  <a:srgbClr val="0070C0"/>
                </a:solidFill>
              </a:rPr>
              <a:t/>
            </a: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3309" y="985721"/>
            <a:ext cx="7016195" cy="9162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1.1 Процесс </a:t>
            </a:r>
            <a:r>
              <a:rPr lang="ru-RU" dirty="0">
                <a:solidFill>
                  <a:srgbClr val="FF0000"/>
                </a:solidFill>
              </a:rPr>
              <a:t>регистрации личного </a:t>
            </a:r>
            <a:r>
              <a:rPr lang="ru-RU" dirty="0" smtClean="0">
                <a:solidFill>
                  <a:srgbClr val="FF0000"/>
                </a:solidFill>
              </a:rPr>
              <a:t>кабинета</a:t>
            </a:r>
          </a:p>
          <a:p>
            <a:pPr marL="0" indent="0">
              <a:buNone/>
            </a:pPr>
            <a:r>
              <a:rPr lang="ru-RU" dirty="0"/>
              <a:t>Для полноценной работы на этом сайте требуется пройти несложную </a:t>
            </a:r>
            <a:r>
              <a:rPr lang="ru-RU" dirty="0" smtClean="0"/>
              <a:t>регистрацию</a:t>
            </a:r>
            <a:endParaRPr lang="en-US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43320" b="41093"/>
          <a:stretch/>
        </p:blipFill>
        <p:spPr>
          <a:xfrm>
            <a:off x="1823309" y="2054655"/>
            <a:ext cx="7127068" cy="416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222195"/>
            <a:ext cx="8398775" cy="5321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ЗАХОДИМ НА САЙТ И РЕГИСТРИРУЕМСЯ</a:t>
            </a:r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-100" r="1569" b="26249"/>
          <a:stretch/>
        </p:blipFill>
        <p:spPr>
          <a:xfrm>
            <a:off x="19660" y="1138425"/>
            <a:ext cx="9009595" cy="3793390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5335525" y="680310"/>
            <a:ext cx="3359510" cy="12216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nphormatika.ru/img/im_1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836" y="2503488"/>
            <a:ext cx="6413610" cy="43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1816450" y="1138425"/>
            <a:ext cx="7177135" cy="53218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Щёлкаем </a:t>
            </a:r>
            <a:r>
              <a:rPr lang="ru-RU" sz="1600" dirty="0">
                <a:solidFill>
                  <a:schemeClr val="tx1"/>
                </a:solidFill>
              </a:rPr>
              <a:t>на ссылку в верхнем меню «Регистрация» и попадаем вот в такое диалоговое окно, в котором вам ещё предстоит заполнить некоторые сведения о себе. </a:t>
            </a:r>
            <a:r>
              <a:rPr lang="ru-RU" sz="1600" dirty="0" smtClean="0">
                <a:solidFill>
                  <a:schemeClr val="tx1"/>
                </a:solidFill>
              </a:rPr>
              <a:t>Придумываем </a:t>
            </a:r>
            <a:r>
              <a:rPr lang="ru-RU" sz="1600" dirty="0">
                <a:solidFill>
                  <a:schemeClr val="tx1"/>
                </a:solidFill>
              </a:rPr>
              <a:t>себе: «Логин» и «Пароль». Ещё раз для устранения случайной ошибки подтверждаем пароль. В поле «E-</a:t>
            </a:r>
            <a:r>
              <a:rPr lang="ru-RU" sz="1600" dirty="0" err="1">
                <a:solidFill>
                  <a:schemeClr val="tx1"/>
                </a:solidFill>
              </a:rPr>
              <a:t>mail</a:t>
            </a:r>
            <a:r>
              <a:rPr lang="ru-RU" sz="1600" dirty="0">
                <a:solidFill>
                  <a:schemeClr val="tx1"/>
                </a:solidFill>
              </a:rPr>
              <a:t>» заносим адрес своего ящика электронной почты. Обязательно отмечаем флажком пункт «Я принимаю условия пользовательского соглашения». В самом нижнем поле вводим видимые случайные символы с картинки. Как видите, система понимает, что вы русскоязычный пользователь (отслеживается ваш IP-адрес) и предоставляет русскоязычный интерфейс, что уже само по себе добавляет этому сервису бонусные очки.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40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55" y="43430"/>
            <a:ext cx="8856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регистрации, на указанный вами ящик электронной почты придет вот такое письмо, в котором вы должны щелкнуть ссылку для завершения регистрации</a:t>
            </a:r>
          </a:p>
        </p:txBody>
      </p:sp>
      <p:pic>
        <p:nvPicPr>
          <p:cNvPr id="4102" name="Picture 6" descr="http://inphormatika.ru/img/im_1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5" y="833015"/>
            <a:ext cx="7269405" cy="43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5793640" y="689761"/>
            <a:ext cx="1832461" cy="19757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78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95546" y="222195"/>
            <a:ext cx="3811840" cy="6108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1.2 </a:t>
            </a:r>
            <a:r>
              <a:rPr lang="ru-RU" sz="4000" dirty="0">
                <a:solidFill>
                  <a:srgbClr val="FF0000"/>
                </a:solidFill>
              </a:rPr>
              <a:t>Вход в Личный </a:t>
            </a:r>
            <a:r>
              <a:rPr lang="ru-RU" sz="4000" dirty="0" smtClean="0">
                <a:solidFill>
                  <a:srgbClr val="FF0000"/>
                </a:solidFill>
              </a:rPr>
              <a:t>кабинет</a:t>
            </a:r>
          </a:p>
          <a:p>
            <a:pPr marL="0" indent="0" algn="r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И ЗАПОЛНЯЕТЕ СВОЙ ПРОФИЛЬ</a:t>
            </a:r>
            <a:endParaRPr lang="en-US" sz="4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3300" t="17341" r="34969" b="11405"/>
          <a:stretch/>
        </p:blipFill>
        <p:spPr>
          <a:xfrm>
            <a:off x="1763492" y="57434"/>
            <a:ext cx="2920483" cy="368903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3350361" y="1232150"/>
            <a:ext cx="2035078" cy="12806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492" y="2911905"/>
            <a:ext cx="7243894" cy="3946095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>
            <a:off x="3808478" y="2818180"/>
            <a:ext cx="1679752" cy="9282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86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54" y="128087"/>
            <a:ext cx="4428445" cy="4581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1.3 </a:t>
            </a:r>
            <a:r>
              <a:rPr lang="ru-RU" dirty="0">
                <a:solidFill>
                  <a:srgbClr val="FF0000"/>
                </a:solidFill>
              </a:rPr>
              <a:t>Работа в личном </a:t>
            </a:r>
            <a:r>
              <a:rPr lang="ru-RU" dirty="0" smtClean="0">
                <a:solidFill>
                  <a:srgbClr val="FF0000"/>
                </a:solidFill>
              </a:rPr>
              <a:t>кабинете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554" y="521117"/>
            <a:ext cx="89372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3A3A3A"/>
                </a:solidFill>
                <a:latin typeface="Open Sans" panose="020B0604020202020204" charset="0"/>
              </a:rPr>
              <a:t>После входа в систему вы попадаете на страницу с личным кабинетом, где представлены основные возможности системы</a:t>
            </a:r>
            <a:r>
              <a:rPr lang="ru-RU" sz="1400" b="1" dirty="0" smtClean="0">
                <a:solidFill>
                  <a:srgbClr val="3A3A3A"/>
                </a:solidFill>
                <a:latin typeface="Open Sans" panose="020B0604020202020204" charset="0"/>
              </a:rPr>
              <a:t>.</a:t>
            </a:r>
            <a:endParaRPr lang="ru-RU" sz="1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50" y="1051259"/>
            <a:ext cx="8545688" cy="480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2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182820" y="69490"/>
            <a:ext cx="3811840" cy="61082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1.4 Личный кабинет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83400" b="38124"/>
          <a:stretch/>
        </p:blipFill>
        <p:spPr>
          <a:xfrm>
            <a:off x="1643101" y="12281"/>
            <a:ext cx="1517900" cy="3182570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2281425" y="374900"/>
            <a:ext cx="3512215" cy="12286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592" y="2636771"/>
            <a:ext cx="7504408" cy="4221229"/>
          </a:xfrm>
          <a:prstGeom prst="rect">
            <a:avLst/>
          </a:prstGeom>
        </p:spPr>
      </p:pic>
      <p:cxnSp>
        <p:nvCxnSpPr>
          <p:cNvPr id="14" name="Прямая со стрелкой 13"/>
          <p:cNvCxnSpPr/>
          <p:nvPr/>
        </p:nvCxnSpPr>
        <p:spPr>
          <a:xfrm>
            <a:off x="5793640" y="527605"/>
            <a:ext cx="2595985" cy="3054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01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382</Words>
  <Application>Microsoft Office PowerPoint</Application>
  <PresentationFormat>Экран (4:3)</PresentationFormat>
  <Paragraphs>35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Open Sans</vt:lpstr>
      <vt:lpstr>Office Theme</vt:lpstr>
      <vt:lpstr>ЧУ «Технологический колледж корпорации «Казахмыс»</vt:lpstr>
      <vt:lpstr>Тема семинара</vt:lpstr>
      <vt:lpstr>1. Конструктор тестов - веб-сервер «Online Test Pad» </vt:lpstr>
      <vt:lpstr>ЗАХОДИМ НА САЙТ И РЕГИСТРИРУЕМСЯ</vt:lpstr>
      <vt:lpstr>Щёлкаем на ссылку в верхнем меню «Регистрация» и попадаем вот в такое диалоговое окно, в котором вам ещё предстоит заполнить некоторые сведения о себе. Придумываем себе: «Логин» и «Пароль». Ещё раз для устранения случайной ошибки подтверждаем пароль. В поле «E-mail» заносим адрес своего ящика электронной почты. Обязательно отмечаем флажком пункт «Я принимаю условия пользовательского соглашения». В самом нижнем поле вводим видимые случайные символы с картинки. Как видите, система понимает, что вы русскоязычный пользователь (отслеживается ваш IP-адрес) и предоставляет русскоязычный интерфейс, что уже само по себе добавляет этому сервису бонусные очки.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Пользователь Windows</cp:lastModifiedBy>
  <cp:revision>48</cp:revision>
  <dcterms:created xsi:type="dcterms:W3CDTF">2013-08-21T19:17:07Z</dcterms:created>
  <dcterms:modified xsi:type="dcterms:W3CDTF">2020-11-19T08:36:48Z</dcterms:modified>
</cp:coreProperties>
</file>